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7" r:id="rId1"/>
  </p:sldMasterIdLst>
  <p:notesMasterIdLst>
    <p:notesMasterId r:id="rId13"/>
  </p:notesMasterIdLst>
  <p:sldIdLst>
    <p:sldId id="256" r:id="rId2"/>
    <p:sldId id="336" r:id="rId3"/>
    <p:sldId id="337" r:id="rId4"/>
    <p:sldId id="338" r:id="rId5"/>
    <p:sldId id="339" r:id="rId6"/>
    <p:sldId id="340" r:id="rId7"/>
    <p:sldId id="341" r:id="rId8"/>
    <p:sldId id="342" r:id="rId9"/>
    <p:sldId id="343" r:id="rId10"/>
    <p:sldId id="344" r:id="rId11"/>
    <p:sldId id="345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37" autoAdjust="0"/>
  </p:normalViewPr>
  <p:slideViewPr>
    <p:cSldViewPr snapToGrid="0" snapToObjects="1">
      <p:cViewPr>
        <p:scale>
          <a:sx n="81" d="100"/>
          <a:sy n="81" d="100"/>
        </p:scale>
        <p:origin x="-896" y="1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99978C-69AE-3B42-B272-CB97B00A1D47}" type="datetimeFigureOut">
              <a:rPr lang="en-US" smtClean="0"/>
              <a:t>12/15/14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07CC8-50FF-FC4C-A67F-D058259B9B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9306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12/15/14</a:t>
            </a:fld>
            <a:endParaRPr lang="fr-F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12/15/14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12/15/14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12/15/14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12/15/14</a:t>
            </a:fld>
            <a:endParaRPr lang="fr-F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6EA2496-A5A3-F44B-91DA-B813F7AA02F9}" type="datetimeFigureOut">
              <a:rPr lang="en-US" smtClean="0"/>
              <a:t>12/15/14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12/15/14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fr-FR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12/15/14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12/15/14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12/15/14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6EA2496-A5A3-F44B-91DA-B813F7AA02F9}" type="datetimeFigureOut">
              <a:rPr lang="en-US" smtClean="0"/>
              <a:t>12/15/14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6EA2496-A5A3-F44B-91DA-B813F7AA02F9}" type="datetimeFigureOut">
              <a:rPr lang="en-US" smtClean="0"/>
              <a:t>12/15/14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4679" y="1835553"/>
            <a:ext cx="6691443" cy="5018583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538184"/>
            <a:ext cx="6400800" cy="1752600"/>
          </a:xfrm>
        </p:spPr>
        <p:txBody>
          <a:bodyPr/>
          <a:lstStyle/>
          <a:p>
            <a:r>
              <a:rPr lang="fr-FR" dirty="0" smtClean="0"/>
              <a:t>Le logement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1234"/>
            <a:ext cx="7772400" cy="1752600"/>
          </a:xfrm>
        </p:spPr>
        <p:txBody>
          <a:bodyPr anchor="t" anchorCtr="0"/>
          <a:lstStyle/>
          <a:p>
            <a:r>
              <a:rPr lang="fr-FR" dirty="0" smtClean="0"/>
              <a:t>Français 3 – Unité 1</a:t>
            </a:r>
            <a:br>
              <a:rPr lang="fr-FR" dirty="0" smtClean="0"/>
            </a:br>
            <a:r>
              <a:rPr lang="fr-FR" dirty="0" smtClean="0"/>
              <a:t>Bienvenue chez toi!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289185" y="2024550"/>
            <a:ext cx="2338655" cy="7922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une maison méditerranée</a:t>
            </a:r>
            <a:endParaRPr lang="fr-FR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80525"/>
            <a:ext cx="2868426" cy="3077475"/>
          </a:xfrm>
          <a:prstGeom prst="rect">
            <a:avLst/>
          </a:prstGeom>
        </p:spPr>
      </p:pic>
      <p:sp>
        <p:nvSpPr>
          <p:cNvPr id="7" name="5-Point Star 6"/>
          <p:cNvSpPr/>
          <p:nvPr/>
        </p:nvSpPr>
        <p:spPr>
          <a:xfrm>
            <a:off x="1988413" y="6127400"/>
            <a:ext cx="201175" cy="176047"/>
          </a:xfrm>
          <a:prstGeom prst="star5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7170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QUESTION 9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r-FR" sz="2800" dirty="0" err="1" smtClean="0"/>
              <a:t>Which</a:t>
            </a:r>
            <a:r>
              <a:rPr lang="fr-FR" sz="2800" dirty="0" smtClean="0"/>
              <a:t> « sous-secteurs » have </a:t>
            </a:r>
            <a:r>
              <a:rPr lang="fr-FR" sz="2800" dirty="0" err="1" smtClean="0"/>
              <a:t>very</a:t>
            </a:r>
            <a:r>
              <a:rPr lang="fr-FR" sz="2800" dirty="0" smtClean="0"/>
              <a:t> </a:t>
            </a:r>
            <a:r>
              <a:rPr lang="fr-FR" sz="2800" dirty="0" err="1" smtClean="0"/>
              <a:t>similar</a:t>
            </a:r>
            <a:r>
              <a:rPr lang="fr-FR" sz="2800" dirty="0" smtClean="0"/>
              <a:t> </a:t>
            </a:r>
            <a:r>
              <a:rPr lang="fr-FR" sz="2800" dirty="0" err="1" smtClean="0"/>
              <a:t>percentages</a:t>
            </a:r>
            <a:r>
              <a:rPr lang="fr-FR" sz="2800" dirty="0" smtClean="0"/>
              <a:t> of </a:t>
            </a:r>
            <a:r>
              <a:rPr lang="fr-FR" sz="2800" dirty="0" err="1" smtClean="0"/>
              <a:t>growth</a:t>
            </a:r>
            <a:r>
              <a:rPr lang="fr-FR" sz="2800" dirty="0" smtClean="0"/>
              <a:t> ?</a:t>
            </a:r>
            <a:endParaRPr lang="fr-FR" sz="3200" dirty="0" smtClean="0"/>
          </a:p>
          <a:p>
            <a:endParaRPr lang="fr-FR" sz="3200" dirty="0" smtClean="0"/>
          </a:p>
          <a:p>
            <a:pPr algn="ctr"/>
            <a:r>
              <a:rPr lang="fr-FR" sz="4800" dirty="0" smtClean="0"/>
              <a:t>Jardin</a:t>
            </a:r>
            <a:r>
              <a:rPr lang="fr-FR" sz="4800" dirty="0"/>
              <a:t> </a:t>
            </a:r>
            <a:r>
              <a:rPr lang="fr-FR" sz="4800" dirty="0" smtClean="0"/>
              <a:t>/ Bricolage</a:t>
            </a:r>
          </a:p>
          <a:p>
            <a:pPr algn="ctr"/>
            <a:r>
              <a:rPr lang="fr-FR" sz="4800" dirty="0" smtClean="0"/>
              <a:t>Électroménager</a:t>
            </a:r>
            <a:endParaRPr lang="fr-FR" sz="4800" dirty="0"/>
          </a:p>
        </p:txBody>
      </p:sp>
    </p:spTree>
    <p:extLst>
      <p:ext uri="{BB962C8B-B14F-4D97-AF65-F5344CB8AC3E}">
        <p14:creationId xmlns:p14="http://schemas.microsoft.com/office/powerpoint/2010/main" val="1760528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QUESTION </a:t>
            </a:r>
            <a:r>
              <a:rPr lang="fr-FR" dirty="0" smtClean="0"/>
              <a:t>10</a:t>
            </a:r>
            <a:endParaRPr lang="fr-FR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r-FR" sz="2800" dirty="0" err="1" smtClean="0"/>
              <a:t>Given</a:t>
            </a:r>
            <a:r>
              <a:rPr lang="fr-FR" sz="2800" dirty="0" smtClean="0"/>
              <a:t> all the « sous-secteurs » </a:t>
            </a:r>
            <a:r>
              <a:rPr lang="fr-FR" sz="2800" dirty="0" err="1" smtClean="0"/>
              <a:t>which</a:t>
            </a:r>
            <a:r>
              <a:rPr lang="fr-FR" sz="2800" dirty="0" smtClean="0"/>
              <a:t> one has the </a:t>
            </a:r>
            <a:r>
              <a:rPr lang="fr-FR" sz="2800" dirty="0" err="1" smtClean="0"/>
              <a:t>greatest</a:t>
            </a:r>
            <a:r>
              <a:rPr lang="fr-FR" sz="2800" dirty="0" smtClean="0"/>
              <a:t> potentiel for </a:t>
            </a:r>
            <a:r>
              <a:rPr lang="fr-FR" sz="2800" dirty="0" err="1" smtClean="0"/>
              <a:t>generating</a:t>
            </a:r>
            <a:r>
              <a:rPr lang="fr-FR" sz="2800" dirty="0" smtClean="0"/>
              <a:t> profit ?</a:t>
            </a:r>
            <a:endParaRPr lang="fr-FR" sz="3200" dirty="0" smtClean="0"/>
          </a:p>
          <a:p>
            <a:endParaRPr lang="fr-FR" sz="3200" dirty="0" smtClean="0"/>
          </a:p>
          <a:p>
            <a:pPr algn="ctr"/>
            <a:r>
              <a:rPr lang="fr-FR" sz="5400" dirty="0" smtClean="0"/>
              <a:t>Mobilier</a:t>
            </a:r>
            <a:endParaRPr lang="fr-FR" sz="5400" dirty="0"/>
          </a:p>
        </p:txBody>
      </p:sp>
    </p:spTree>
    <p:extLst>
      <p:ext uri="{BB962C8B-B14F-4D97-AF65-F5344CB8AC3E}">
        <p14:creationId xmlns:p14="http://schemas.microsoft.com/office/powerpoint/2010/main" val="3558476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QUESTION 1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r-FR" sz="2800" dirty="0" err="1" smtClean="0"/>
              <a:t>Into</a:t>
            </a:r>
            <a:r>
              <a:rPr lang="fr-FR" sz="2800" dirty="0" smtClean="0"/>
              <a:t> </a:t>
            </a:r>
            <a:r>
              <a:rPr lang="fr-FR" sz="3200" dirty="0"/>
              <a:t>h</a:t>
            </a:r>
            <a:r>
              <a:rPr lang="fr-FR" sz="3200" dirty="0" smtClean="0"/>
              <a:t>ow </a:t>
            </a:r>
            <a:r>
              <a:rPr lang="fr-FR" sz="3200" dirty="0" err="1" smtClean="0"/>
              <a:t>many</a:t>
            </a:r>
            <a:r>
              <a:rPr lang="fr-FR" sz="3200" dirty="0" smtClean="0"/>
              <a:t> sections </a:t>
            </a:r>
            <a:r>
              <a:rPr lang="fr-FR" sz="3200" dirty="0" err="1" smtClean="0"/>
              <a:t>is</a:t>
            </a:r>
            <a:r>
              <a:rPr lang="fr-FR" sz="3200" dirty="0" smtClean="0"/>
              <a:t> </a:t>
            </a:r>
            <a:r>
              <a:rPr lang="fr-FR" sz="3200" dirty="0" err="1" smtClean="0"/>
              <a:t>this</a:t>
            </a:r>
            <a:r>
              <a:rPr lang="fr-FR" sz="3200" dirty="0" smtClean="0"/>
              <a:t> </a:t>
            </a:r>
            <a:r>
              <a:rPr lang="fr-FR" sz="3200" dirty="0" err="1" smtClean="0"/>
              <a:t>infographic</a:t>
            </a:r>
            <a:r>
              <a:rPr lang="fr-FR" sz="3200" dirty="0" smtClean="0"/>
              <a:t> </a:t>
            </a:r>
            <a:r>
              <a:rPr lang="fr-FR" sz="3200" dirty="0" err="1" smtClean="0"/>
              <a:t>divided</a:t>
            </a:r>
            <a:r>
              <a:rPr lang="fr-FR" sz="3200" dirty="0" smtClean="0"/>
              <a:t>?</a:t>
            </a:r>
          </a:p>
          <a:p>
            <a:endParaRPr lang="fr-FR" sz="3200" dirty="0"/>
          </a:p>
          <a:p>
            <a:r>
              <a:rPr lang="fr-FR" sz="3200" dirty="0" smtClean="0"/>
              <a:t>3</a:t>
            </a:r>
          </a:p>
          <a:p>
            <a:r>
              <a:rPr lang="fr-FR" sz="3200" dirty="0" smtClean="0"/>
              <a:t># March</a:t>
            </a:r>
            <a:r>
              <a:rPr lang="fr-FR" sz="3200" dirty="0" smtClean="0"/>
              <a:t>é</a:t>
            </a:r>
          </a:p>
          <a:p>
            <a:r>
              <a:rPr lang="fr-FR" sz="3200" dirty="0" smtClean="0"/>
              <a:t># Chiffre clés de l’activité</a:t>
            </a:r>
          </a:p>
          <a:p>
            <a:r>
              <a:rPr lang="fr-FR" sz="3200" dirty="0" smtClean="0"/>
              <a:t># Analyse par sous-secteur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563333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QUESTION </a:t>
            </a:r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fr-FR" sz="2800" dirty="0" smtClean="0"/>
              <a:t>In the first section « March</a:t>
            </a:r>
            <a:r>
              <a:rPr lang="fr-FR" sz="2800" dirty="0" smtClean="0"/>
              <a:t>é, » </a:t>
            </a:r>
            <a:r>
              <a:rPr lang="fr-FR" sz="2800" dirty="0" err="1" smtClean="0"/>
              <a:t>what</a:t>
            </a:r>
            <a:r>
              <a:rPr lang="fr-FR" sz="2800" dirty="0" smtClean="0"/>
              <a:t> </a:t>
            </a:r>
            <a:r>
              <a:rPr lang="fr-FR" sz="2800" dirty="0" err="1" smtClean="0"/>
              <a:t>does</a:t>
            </a:r>
            <a:r>
              <a:rPr lang="fr-FR" sz="2800" dirty="0" smtClean="0"/>
              <a:t> the </a:t>
            </a:r>
            <a:r>
              <a:rPr lang="fr-FR" sz="2800" dirty="0" err="1" smtClean="0"/>
              <a:t>number</a:t>
            </a:r>
            <a:r>
              <a:rPr lang="fr-FR" sz="2800" dirty="0" smtClean="0"/>
              <a:t> 22% </a:t>
            </a:r>
            <a:r>
              <a:rPr lang="fr-FR" sz="2800" dirty="0" err="1" smtClean="0"/>
              <a:t>represent</a:t>
            </a:r>
            <a:r>
              <a:rPr lang="fr-FR" sz="2800" dirty="0" smtClean="0"/>
              <a:t>?</a:t>
            </a:r>
            <a:endParaRPr lang="fr-FR" sz="3200" dirty="0" smtClean="0"/>
          </a:p>
          <a:p>
            <a:endParaRPr lang="fr-FR" sz="3200" dirty="0"/>
          </a:p>
          <a:p>
            <a:r>
              <a:rPr lang="fr-FR" sz="3200" dirty="0" smtClean="0"/>
              <a:t>a) the </a:t>
            </a:r>
            <a:r>
              <a:rPr lang="fr-FR" sz="3200" dirty="0" err="1" smtClean="0"/>
              <a:t>percentage</a:t>
            </a:r>
            <a:r>
              <a:rPr lang="fr-FR" sz="3200" dirty="0" smtClean="0"/>
              <a:t> of </a:t>
            </a:r>
            <a:r>
              <a:rPr lang="fr-FR" sz="3200" dirty="0" err="1"/>
              <a:t>studied</a:t>
            </a:r>
            <a:r>
              <a:rPr lang="fr-FR" sz="3200" dirty="0"/>
              <a:t> </a:t>
            </a:r>
            <a:r>
              <a:rPr lang="fr-FR" sz="3200" dirty="0" err="1" smtClean="0"/>
              <a:t>websites</a:t>
            </a:r>
            <a:r>
              <a:rPr lang="fr-FR" sz="3200" dirty="0" smtClean="0"/>
              <a:t> </a:t>
            </a:r>
            <a:r>
              <a:rPr lang="fr-FR" sz="3200" dirty="0" err="1" smtClean="0"/>
              <a:t>which</a:t>
            </a:r>
            <a:r>
              <a:rPr lang="fr-FR" sz="3200" dirty="0" smtClean="0"/>
              <a:t> </a:t>
            </a:r>
            <a:r>
              <a:rPr lang="fr-FR" sz="3200" dirty="0" err="1" smtClean="0"/>
              <a:t>sell</a:t>
            </a:r>
            <a:r>
              <a:rPr lang="fr-FR" sz="3200" dirty="0" smtClean="0"/>
              <a:t> items for the house</a:t>
            </a:r>
          </a:p>
          <a:p>
            <a:r>
              <a:rPr lang="fr-FR" sz="3200" dirty="0" smtClean="0"/>
              <a:t>b) the </a:t>
            </a:r>
            <a:r>
              <a:rPr lang="fr-FR" sz="3200" dirty="0" err="1" smtClean="0"/>
              <a:t>percentage</a:t>
            </a:r>
            <a:r>
              <a:rPr lang="fr-FR" sz="3200" dirty="0" smtClean="0"/>
              <a:t> of </a:t>
            </a:r>
            <a:r>
              <a:rPr lang="fr-FR" sz="3200" dirty="0" err="1"/>
              <a:t>studied</a:t>
            </a:r>
            <a:r>
              <a:rPr lang="fr-FR" sz="3200" dirty="0"/>
              <a:t> </a:t>
            </a:r>
            <a:r>
              <a:rPr lang="fr-FR" sz="3200" dirty="0" err="1" smtClean="0"/>
              <a:t>houses</a:t>
            </a:r>
            <a:r>
              <a:rPr lang="fr-FR" sz="3200" dirty="0" smtClean="0"/>
              <a:t> </a:t>
            </a:r>
            <a:r>
              <a:rPr lang="fr-FR" sz="3200" dirty="0" err="1" smtClean="0"/>
              <a:t>sold</a:t>
            </a:r>
            <a:r>
              <a:rPr lang="fr-FR" sz="3200" dirty="0" smtClean="0"/>
              <a:t> online</a:t>
            </a:r>
          </a:p>
          <a:p>
            <a:r>
              <a:rPr lang="fr-FR" sz="3200" dirty="0" smtClean="0"/>
              <a:t>c) the </a:t>
            </a:r>
            <a:r>
              <a:rPr lang="fr-FR" sz="3200" dirty="0" err="1" smtClean="0"/>
              <a:t>percentage</a:t>
            </a:r>
            <a:r>
              <a:rPr lang="fr-FR" sz="3200" dirty="0" smtClean="0"/>
              <a:t> of </a:t>
            </a:r>
            <a:r>
              <a:rPr lang="fr-FR" sz="3200" dirty="0" err="1"/>
              <a:t>studied</a:t>
            </a:r>
            <a:r>
              <a:rPr lang="fr-FR" sz="3200" dirty="0"/>
              <a:t> </a:t>
            </a:r>
            <a:r>
              <a:rPr lang="fr-FR" sz="3200" dirty="0" err="1" smtClean="0"/>
              <a:t>furniture</a:t>
            </a:r>
            <a:r>
              <a:rPr lang="fr-FR" sz="3200" dirty="0" smtClean="0"/>
              <a:t> items </a:t>
            </a:r>
            <a:r>
              <a:rPr lang="fr-FR" sz="3200" dirty="0" err="1" smtClean="0"/>
              <a:t>sold</a:t>
            </a:r>
            <a:r>
              <a:rPr lang="fr-FR" sz="3200" dirty="0" smtClean="0"/>
              <a:t> by the </a:t>
            </a:r>
            <a:r>
              <a:rPr lang="fr-FR" sz="3200" dirty="0" err="1" smtClean="0"/>
              <a:t>website</a:t>
            </a:r>
            <a:r>
              <a:rPr lang="fr-FR" sz="3200" dirty="0" smtClean="0"/>
              <a:t> </a:t>
            </a:r>
            <a:r>
              <a:rPr lang="fr-FR" sz="3200" dirty="0" err="1" smtClean="0"/>
              <a:t>PowerBoutique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340487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QUESTION 3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In the first section « March</a:t>
            </a:r>
            <a:r>
              <a:rPr lang="fr-FR" sz="2800" dirty="0" smtClean="0"/>
              <a:t>é, » </a:t>
            </a:r>
            <a:r>
              <a:rPr lang="fr-FR" sz="2800" dirty="0" err="1" smtClean="0"/>
              <a:t>what</a:t>
            </a:r>
            <a:r>
              <a:rPr lang="fr-FR" sz="2800" dirty="0" smtClean="0"/>
              <a:t> </a:t>
            </a:r>
            <a:r>
              <a:rPr lang="fr-FR" sz="2800" dirty="0" err="1" smtClean="0"/>
              <a:t>percentage</a:t>
            </a:r>
            <a:r>
              <a:rPr lang="fr-FR" sz="2800" dirty="0" smtClean="0"/>
              <a:t> of sites are </a:t>
            </a:r>
            <a:r>
              <a:rPr lang="fr-FR" sz="2800" dirty="0" err="1" smtClean="0"/>
              <a:t>dedicated</a:t>
            </a:r>
            <a:r>
              <a:rPr lang="fr-FR" sz="2800" dirty="0" smtClean="0"/>
              <a:t> to </a:t>
            </a:r>
            <a:r>
              <a:rPr lang="fr-FR" sz="2800" dirty="0" err="1" smtClean="0"/>
              <a:t>selling</a:t>
            </a:r>
            <a:r>
              <a:rPr lang="fr-FR" sz="2800" dirty="0" smtClean="0"/>
              <a:t> </a:t>
            </a:r>
            <a:r>
              <a:rPr lang="fr-FR" sz="2800" dirty="0" err="1" smtClean="0"/>
              <a:t>furntiure</a:t>
            </a:r>
            <a:endParaRPr lang="fr-FR" sz="3200" dirty="0" smtClean="0"/>
          </a:p>
          <a:p>
            <a:endParaRPr lang="fr-FR" sz="3200" dirty="0"/>
          </a:p>
          <a:p>
            <a:pPr algn="ctr"/>
            <a:r>
              <a:rPr lang="fr-FR" sz="6000" dirty="0" smtClean="0"/>
              <a:t>20%</a:t>
            </a:r>
          </a:p>
          <a:p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656866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QUESTION </a:t>
            </a:r>
            <a:r>
              <a:rPr lang="fr-FR" dirty="0" smtClean="0"/>
              <a:t>4</a:t>
            </a:r>
            <a:endParaRPr lang="fr-FR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In the first section « March</a:t>
            </a:r>
            <a:r>
              <a:rPr lang="fr-FR" sz="2800" dirty="0" smtClean="0"/>
              <a:t>é, » </a:t>
            </a:r>
            <a:r>
              <a:rPr lang="fr-FR" sz="2800" dirty="0" err="1" smtClean="0"/>
              <a:t>what</a:t>
            </a:r>
            <a:r>
              <a:rPr lang="fr-FR" sz="2800" dirty="0" smtClean="0"/>
              <a:t> </a:t>
            </a:r>
            <a:r>
              <a:rPr lang="fr-FR" sz="2800" dirty="0" err="1" smtClean="0"/>
              <a:t>is</a:t>
            </a:r>
            <a:r>
              <a:rPr lang="fr-FR" sz="2800" dirty="0" smtClean="0"/>
              <a:t> the French </a:t>
            </a:r>
            <a:r>
              <a:rPr lang="fr-FR" sz="2800" dirty="0" err="1" smtClean="0"/>
              <a:t>word</a:t>
            </a:r>
            <a:r>
              <a:rPr lang="fr-FR" sz="2800" dirty="0" smtClean="0"/>
              <a:t> for « home </a:t>
            </a:r>
            <a:r>
              <a:rPr lang="fr-FR" sz="2800" dirty="0" err="1" smtClean="0"/>
              <a:t>improvement</a:t>
            </a:r>
            <a:r>
              <a:rPr lang="fr-FR" sz="2800" dirty="0" smtClean="0"/>
              <a:t> » ?</a:t>
            </a:r>
            <a:endParaRPr lang="fr-FR" sz="3200" dirty="0" smtClean="0"/>
          </a:p>
          <a:p>
            <a:endParaRPr lang="fr-FR" sz="3200" dirty="0"/>
          </a:p>
          <a:p>
            <a:r>
              <a:rPr lang="fr-FR" sz="3200" dirty="0" smtClean="0"/>
              <a:t>a) </a:t>
            </a:r>
            <a:r>
              <a:rPr lang="fr-FR" sz="3200" dirty="0" smtClean="0"/>
              <a:t>équipement</a:t>
            </a:r>
            <a:endParaRPr lang="fr-FR" sz="3200" dirty="0" smtClean="0"/>
          </a:p>
          <a:p>
            <a:r>
              <a:rPr lang="fr-FR" sz="3200" dirty="0" smtClean="0"/>
              <a:t>b) traitement</a:t>
            </a:r>
          </a:p>
          <a:p>
            <a:r>
              <a:rPr lang="fr-FR" sz="3200" dirty="0" smtClean="0"/>
              <a:t>c) bricolage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321047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QUESTION 5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In the second section « Analyse</a:t>
            </a:r>
            <a:r>
              <a:rPr lang="fr-FR" sz="2800" dirty="0" smtClean="0"/>
              <a:t>, » </a:t>
            </a:r>
            <a:r>
              <a:rPr lang="fr-FR" sz="2800" dirty="0" err="1" smtClean="0"/>
              <a:t>which</a:t>
            </a:r>
            <a:r>
              <a:rPr lang="fr-FR" sz="2800" dirty="0" smtClean="0"/>
              <a:t> </a:t>
            </a:r>
            <a:r>
              <a:rPr lang="fr-FR" sz="2800" dirty="0" err="1" smtClean="0"/>
              <a:t>products</a:t>
            </a:r>
            <a:r>
              <a:rPr lang="fr-FR" sz="2800" dirty="0" smtClean="0"/>
              <a:t> are the SECOND </a:t>
            </a:r>
            <a:r>
              <a:rPr lang="fr-FR" sz="2800" dirty="0" err="1" smtClean="0"/>
              <a:t>most</a:t>
            </a:r>
            <a:r>
              <a:rPr lang="fr-FR" sz="2800" dirty="0" smtClean="0"/>
              <a:t> </a:t>
            </a:r>
            <a:r>
              <a:rPr lang="fr-FR" sz="2800" dirty="0" err="1" smtClean="0"/>
              <a:t>purchased</a:t>
            </a:r>
            <a:r>
              <a:rPr lang="fr-FR" sz="2800" dirty="0" smtClean="0"/>
              <a:t> online » ?</a:t>
            </a:r>
            <a:endParaRPr lang="fr-FR" sz="3200" dirty="0" smtClean="0"/>
          </a:p>
          <a:p>
            <a:endParaRPr lang="fr-FR" sz="3200" dirty="0"/>
          </a:p>
          <a:p>
            <a:pPr algn="ctr"/>
            <a:r>
              <a:rPr lang="fr-FR" sz="4800" dirty="0" err="1" smtClean="0"/>
              <a:t>furniture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53474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QUESTION </a:t>
            </a:r>
            <a:r>
              <a:rPr lang="fr-FR" dirty="0" smtClean="0"/>
              <a:t>6</a:t>
            </a:r>
            <a:endParaRPr lang="fr-FR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r-FR" sz="2800" dirty="0" err="1" smtClean="0"/>
              <a:t>Which</a:t>
            </a:r>
            <a:r>
              <a:rPr lang="fr-FR" sz="2800" dirty="0" smtClean="0"/>
              <a:t> </a:t>
            </a:r>
            <a:r>
              <a:rPr lang="fr-FR" sz="2800" dirty="0" err="1" smtClean="0"/>
              <a:t>products</a:t>
            </a:r>
            <a:r>
              <a:rPr lang="fr-FR" sz="2800" dirty="0" smtClean="0"/>
              <a:t> </a:t>
            </a:r>
            <a:r>
              <a:rPr lang="fr-FR" sz="2800" dirty="0" err="1" smtClean="0"/>
              <a:t>represent</a:t>
            </a:r>
            <a:r>
              <a:rPr lang="fr-FR" sz="2800" dirty="0" smtClean="0"/>
              <a:t> 12% of home </a:t>
            </a:r>
            <a:r>
              <a:rPr lang="fr-FR" sz="2800" dirty="0" err="1" smtClean="0"/>
              <a:t>purchases</a:t>
            </a:r>
            <a:r>
              <a:rPr lang="fr-FR" sz="2800" dirty="0" smtClean="0"/>
              <a:t> </a:t>
            </a:r>
            <a:r>
              <a:rPr lang="fr-FR" sz="2800" dirty="0" err="1" smtClean="0"/>
              <a:t>done</a:t>
            </a:r>
            <a:r>
              <a:rPr lang="fr-FR" sz="2800" dirty="0" smtClean="0"/>
              <a:t> online?</a:t>
            </a:r>
            <a:endParaRPr lang="fr-FR" sz="3200" dirty="0" smtClean="0"/>
          </a:p>
          <a:p>
            <a:endParaRPr lang="fr-FR" sz="3200" dirty="0"/>
          </a:p>
          <a:p>
            <a:pPr algn="ctr"/>
            <a:r>
              <a:rPr lang="fr-FR" sz="5400" dirty="0" err="1" smtClean="0"/>
              <a:t>appliances</a:t>
            </a:r>
            <a:endParaRPr lang="fr-FR" sz="5400" dirty="0" smtClean="0"/>
          </a:p>
        </p:txBody>
      </p:sp>
    </p:spTree>
    <p:extLst>
      <p:ext uri="{BB962C8B-B14F-4D97-AF65-F5344CB8AC3E}">
        <p14:creationId xmlns:p14="http://schemas.microsoft.com/office/powerpoint/2010/main" val="2460600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QUESTION 7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On </a:t>
            </a:r>
            <a:r>
              <a:rPr lang="fr-FR" sz="2800" dirty="0" err="1" smtClean="0"/>
              <a:t>average</a:t>
            </a:r>
            <a:r>
              <a:rPr lang="fr-FR" sz="2800" dirty="0" smtClean="0"/>
              <a:t>, </a:t>
            </a:r>
            <a:r>
              <a:rPr lang="fr-FR" sz="2800" dirty="0" err="1" smtClean="0"/>
              <a:t>what</a:t>
            </a:r>
            <a:r>
              <a:rPr lang="fr-FR" sz="2800" dirty="0" smtClean="0"/>
              <a:t> </a:t>
            </a:r>
            <a:r>
              <a:rPr lang="fr-FR" sz="2800" dirty="0" err="1" smtClean="0"/>
              <a:t>amount</a:t>
            </a:r>
            <a:r>
              <a:rPr lang="fr-FR" sz="2800" dirty="0" smtClean="0"/>
              <a:t> do online </a:t>
            </a:r>
            <a:r>
              <a:rPr lang="fr-FR" sz="2800" dirty="0" err="1" smtClean="0"/>
              <a:t>shoppers</a:t>
            </a:r>
            <a:r>
              <a:rPr lang="fr-FR" sz="2800" dirty="0" smtClean="0"/>
              <a:t> </a:t>
            </a:r>
            <a:r>
              <a:rPr lang="fr-FR" sz="2800" dirty="0" err="1" smtClean="0"/>
              <a:t>spend</a:t>
            </a:r>
            <a:r>
              <a:rPr lang="fr-FR" sz="2800" dirty="0" smtClean="0"/>
              <a:t> on « traitement de l’eau et l’air » ?</a:t>
            </a:r>
            <a:endParaRPr lang="fr-FR" sz="3200" dirty="0" smtClean="0"/>
          </a:p>
          <a:p>
            <a:endParaRPr lang="fr-FR" sz="3200" dirty="0" smtClean="0"/>
          </a:p>
          <a:p>
            <a:pPr algn="ctr"/>
            <a:r>
              <a:rPr lang="fr-FR" sz="5400" dirty="0" smtClean="0"/>
              <a:t>362€</a:t>
            </a:r>
            <a:endParaRPr lang="fr-FR" sz="5400" dirty="0"/>
          </a:p>
        </p:txBody>
      </p:sp>
    </p:spTree>
    <p:extLst>
      <p:ext uri="{BB962C8B-B14F-4D97-AF65-F5344CB8AC3E}">
        <p14:creationId xmlns:p14="http://schemas.microsoft.com/office/powerpoint/2010/main" val="2005574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QUESTION </a:t>
            </a:r>
            <a:r>
              <a:rPr lang="fr-FR" dirty="0" smtClean="0"/>
              <a:t>8</a:t>
            </a:r>
            <a:endParaRPr lang="fr-FR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r-FR" sz="2800" dirty="0" err="1" smtClean="0"/>
              <a:t>Which</a:t>
            </a:r>
            <a:r>
              <a:rPr lang="fr-FR" sz="2800" dirty="0" smtClean="0"/>
              <a:t> « sous- secteur » </a:t>
            </a:r>
            <a:r>
              <a:rPr lang="fr-FR" sz="2800" dirty="0" err="1" smtClean="0"/>
              <a:t>represents</a:t>
            </a:r>
            <a:r>
              <a:rPr lang="fr-FR" sz="2800" dirty="0" smtClean="0"/>
              <a:t> the least volume of business </a:t>
            </a:r>
            <a:r>
              <a:rPr lang="fr-FR" sz="2800" dirty="0" err="1" smtClean="0"/>
              <a:t>generated</a:t>
            </a:r>
            <a:r>
              <a:rPr lang="fr-FR" sz="2800" dirty="0" smtClean="0"/>
              <a:t> online?</a:t>
            </a:r>
            <a:endParaRPr lang="fr-FR" sz="3200" dirty="0" smtClean="0"/>
          </a:p>
          <a:p>
            <a:endParaRPr lang="fr-FR" sz="3200" dirty="0" smtClean="0"/>
          </a:p>
          <a:p>
            <a:pPr algn="ctr"/>
            <a:r>
              <a:rPr lang="fr-FR" sz="4800" dirty="0" smtClean="0"/>
              <a:t>autres </a:t>
            </a:r>
            <a:r>
              <a:rPr lang="fr-FR" sz="4800" dirty="0" smtClean="0"/>
              <a:t>équipements de la maison</a:t>
            </a:r>
            <a:endParaRPr lang="fr-FR" sz="4800" dirty="0"/>
          </a:p>
        </p:txBody>
      </p:sp>
    </p:spTree>
    <p:extLst>
      <p:ext uri="{BB962C8B-B14F-4D97-AF65-F5344CB8AC3E}">
        <p14:creationId xmlns:p14="http://schemas.microsoft.com/office/powerpoint/2010/main" val="138505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1389</TotalTime>
  <Words>104</Words>
  <Application>Microsoft Macintosh PowerPoint</Application>
  <PresentationFormat>On-screen Show (4:3)</PresentationFormat>
  <Paragraphs>51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Civic</vt:lpstr>
      <vt:lpstr>Français 3 – Unité 1 Bienvenue chez toi!</vt:lpstr>
      <vt:lpstr>QUESTION 1</vt:lpstr>
      <vt:lpstr>QUESTION 2</vt:lpstr>
      <vt:lpstr>QUESTION 3</vt:lpstr>
      <vt:lpstr>QUESTION 4</vt:lpstr>
      <vt:lpstr>QUESTION 5</vt:lpstr>
      <vt:lpstr>QUESTION 6</vt:lpstr>
      <vt:lpstr>QUESTION 7</vt:lpstr>
      <vt:lpstr>QUESTION 8</vt:lpstr>
      <vt:lpstr>QUESTION 9</vt:lpstr>
      <vt:lpstr>QUESTION 10</vt:lpstr>
    </vt:vector>
  </TitlesOfParts>
  <Company>Joel Barlow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Français 3 – Unité 1 Bienvenue chez toi!</dc:title>
  <dc:creator>Edouard Smith</dc:creator>
  <cp:lastModifiedBy>Edouard Smith</cp:lastModifiedBy>
  <cp:revision>56</cp:revision>
  <dcterms:created xsi:type="dcterms:W3CDTF">2013-10-03T23:30:28Z</dcterms:created>
  <dcterms:modified xsi:type="dcterms:W3CDTF">2014-12-16T13:04:59Z</dcterms:modified>
</cp:coreProperties>
</file>